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61" r:id="rId4"/>
    <p:sldId id="259" r:id="rId5"/>
    <p:sldId id="262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61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83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955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981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28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874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14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152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055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682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81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286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1C97D-63E5-4C95-8AEC-33C8354B0ECF}" type="datetimeFigureOut">
              <a:rPr lang="ru-RU" smtClean="0"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E40B7-DA41-4E21-93F2-12F27B180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35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file:///C:\Users\&#1040;&#1076;&#1084;&#1080;&#1085;&#1080;&#1089;&#1090;&#1088;&#1072;&#1090;&#1086;&#1088;\Desktop\&#1042;&#1077;&#1089;&#1077;&#1083;&#1072;&#1103;%20&#1082;&#1072;&#1088;&#1091;&#1089;&#1077;&#1083;&#1100;\&#1044;&#1077;&#1090;&#1089;&#1082;&#1080;&#1077;%20-%20&#1064;&#1072;&#1088;&#1080;&#1082;&#1080;%20&#1074;&#1086;&#1079;&#1076;&#1091;&#1096;&#1085;&#1099;&#1077;%20(Instrumental).mp3" TargetMode="External"/><Relationship Id="rId1" Type="http://schemas.microsoft.com/office/2007/relationships/media" Target="file:///C:\Users\&#1040;&#1076;&#1084;&#1080;&#1085;&#1080;&#1089;&#1090;&#1088;&#1072;&#1090;&#1086;&#1088;\Desktop\&#1042;&#1077;&#1089;&#1077;&#1083;&#1072;&#1103;%20&#1082;&#1072;&#1088;&#1091;&#1089;&#1077;&#1083;&#1100;\&#1044;&#1077;&#1090;&#1089;&#1082;&#1080;&#1077;%20-%20&#1064;&#1072;&#1088;&#1080;&#1082;&#1080;%20&#1074;&#1086;&#1079;&#1076;&#1091;&#1096;&#1085;&#1099;&#1077;%20(Instrumental).mp3" TargetMode="Externa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40;&#1076;&#1084;&#1080;&#1085;&#1080;&#1089;&#1090;&#1088;&#1072;&#1090;&#1086;&#1088;\Desktop\&#1042;&#1077;&#1089;&#1077;&#1083;&#1072;&#1103;%20&#1082;&#1072;&#1088;&#1091;&#1089;&#1077;&#1083;&#1100;\&#1095;&#1072;&#1089;&#1090;&#1091;&#1096;&#1082;&#1080;-%20&#1085;&#1072;&#1089;&#1090;&#1072;&#1074;&#1083;&#1077;&#1085;&#1080;&#1103;%20%20-&#1084;&#1080;&#1085;&#1091;&#1089;.mp3" TargetMode="External"/><Relationship Id="rId1" Type="http://schemas.microsoft.com/office/2007/relationships/media" Target="file:///C:\Users\&#1040;&#1076;&#1084;&#1080;&#1085;&#1080;&#1089;&#1090;&#1088;&#1072;&#1090;&#1086;&#1088;\Desktop\&#1042;&#1077;&#1089;&#1077;&#1083;&#1072;&#1103;%20&#1082;&#1072;&#1088;&#1091;&#1089;&#1077;&#1083;&#1100;\&#1095;&#1072;&#1089;&#1090;&#1091;&#1096;&#1082;&#1080;-%20&#1085;&#1072;&#1089;&#1090;&#1072;&#1074;&#1083;&#1077;&#1085;&#1080;&#1103;%20%20-&#1084;&#1080;&#1085;&#1091;&#1089;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6960" y="1052736"/>
            <a:ext cx="8013472" cy="32008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Музыкальная карусель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Веселые развлекательные конкурсы</a:t>
            </a:r>
          </a:p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летнем школьном лагере</a:t>
            </a:r>
            <a:endParaRPr lang="ru-RU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24128" y="5589240"/>
            <a:ext cx="3419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автор: Королева С.В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учитель музыки МБОУ СШ №3</a:t>
            </a:r>
          </a:p>
          <a:p>
            <a:r>
              <a:rPr lang="ru-RU" b="1" dirty="0" err="1" smtClean="0">
                <a:solidFill>
                  <a:srgbClr val="FF0000"/>
                </a:solidFill>
              </a:rPr>
              <a:t>г.Выкса</a:t>
            </a:r>
            <a:r>
              <a:rPr lang="ru-RU" b="1" dirty="0" smtClean="0">
                <a:solidFill>
                  <a:srgbClr val="FF0000"/>
                </a:solidFill>
              </a:rPr>
              <a:t>, Нижегородская </a:t>
            </a:r>
            <a:r>
              <a:rPr lang="ru-RU" dirty="0" smtClean="0">
                <a:solidFill>
                  <a:srgbClr val="FF0000"/>
                </a:solidFill>
              </a:rPr>
              <a:t>область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332656"/>
            <a:ext cx="833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2016 г.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Воздушный шарик - Капельки -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83768" y="61545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12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1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9"/>
            <a:ext cx="8964488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Цель: </a:t>
            </a:r>
            <a:r>
              <a:rPr lang="ru-RU" sz="3200" i="1" dirty="0">
                <a:solidFill>
                  <a:srgbClr val="FF0000"/>
                </a:solidFill>
              </a:rPr>
              <a:t> </a:t>
            </a:r>
            <a:r>
              <a:rPr lang="ru-RU" sz="3200" i="1" dirty="0" smtClean="0">
                <a:solidFill>
                  <a:srgbClr val="FF0000"/>
                </a:solidFill>
              </a:rPr>
              <a:t>формирование интереса </a:t>
            </a:r>
            <a:r>
              <a:rPr lang="ru-RU" sz="3200" i="1" dirty="0">
                <a:solidFill>
                  <a:srgbClr val="FF0000"/>
                </a:solidFill>
              </a:rPr>
              <a:t>к музыке, </a:t>
            </a:r>
            <a:r>
              <a:rPr lang="ru-RU" sz="3200" i="1" dirty="0" smtClean="0">
                <a:solidFill>
                  <a:srgbClr val="FF0000"/>
                </a:solidFill>
              </a:rPr>
              <a:t>развитие  интеллекта</a:t>
            </a:r>
            <a:r>
              <a:rPr lang="ru-RU" sz="3200" dirty="0" smtClean="0">
                <a:solidFill>
                  <a:srgbClr val="FF0000"/>
                </a:solidFill>
              </a:rPr>
              <a:t>, </a:t>
            </a:r>
            <a:r>
              <a:rPr lang="ru-RU" sz="3200" i="1" dirty="0" smtClean="0">
                <a:solidFill>
                  <a:srgbClr val="FF0000"/>
                </a:solidFill>
              </a:rPr>
              <a:t>находчивости, игрового внимания</a:t>
            </a:r>
            <a:endParaRPr lang="ru-RU" sz="3200" i="1" dirty="0">
              <a:solidFill>
                <a:srgbClr val="FF0000"/>
              </a:solidFill>
            </a:endParaRPr>
          </a:p>
          <a:p>
            <a:r>
              <a:rPr lang="ru-RU" sz="3200" i="1" dirty="0" smtClean="0">
                <a:solidFill>
                  <a:srgbClr val="FF0000"/>
                </a:solidFill>
              </a:rPr>
              <a:t>Задачи: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3200" i="1" dirty="0">
                <a:solidFill>
                  <a:srgbClr val="FF0000"/>
                </a:solidFill>
              </a:rPr>
              <a:t>формировать </a:t>
            </a:r>
            <a:r>
              <a:rPr lang="ru-RU" sz="3200" i="1" dirty="0" smtClean="0">
                <a:solidFill>
                  <a:srgbClr val="FF0000"/>
                </a:solidFill>
              </a:rPr>
              <a:t>навыки </a:t>
            </a:r>
            <a:r>
              <a:rPr lang="ru-RU" sz="3200" i="1" smtClean="0">
                <a:solidFill>
                  <a:srgbClr val="FF0000"/>
                </a:solidFill>
              </a:rPr>
              <a:t>работы индивидуально и  </a:t>
            </a:r>
            <a:r>
              <a:rPr lang="ru-RU" sz="3200" i="1" dirty="0" smtClean="0">
                <a:solidFill>
                  <a:srgbClr val="FF0000"/>
                </a:solidFill>
              </a:rPr>
              <a:t>в группе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3200" i="1" dirty="0" smtClean="0">
                <a:solidFill>
                  <a:srgbClr val="FF0000"/>
                </a:solidFill>
              </a:rPr>
              <a:t>развивать </a:t>
            </a:r>
            <a:r>
              <a:rPr lang="ru-RU" sz="3200" i="1" dirty="0">
                <a:solidFill>
                  <a:srgbClr val="FF0000"/>
                </a:solidFill>
              </a:rPr>
              <a:t>творческие </a:t>
            </a:r>
            <a:r>
              <a:rPr lang="ru-RU" sz="3200" i="1" dirty="0" smtClean="0">
                <a:solidFill>
                  <a:srgbClr val="FF0000"/>
                </a:solidFill>
              </a:rPr>
              <a:t>способности детей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3200" i="1" dirty="0" smtClean="0">
                <a:solidFill>
                  <a:srgbClr val="FF0000"/>
                </a:solidFill>
              </a:rPr>
              <a:t>способствовать </a:t>
            </a:r>
            <a:r>
              <a:rPr lang="ru-RU" sz="3200" i="1" dirty="0">
                <a:solidFill>
                  <a:srgbClr val="FF0000"/>
                </a:solidFill>
              </a:rPr>
              <a:t>воспитанию чувства товарищеской взаимопомощи и </a:t>
            </a:r>
            <a:r>
              <a:rPr lang="ru-RU" sz="3200" i="1" dirty="0" smtClean="0">
                <a:solidFill>
                  <a:srgbClr val="FF0000"/>
                </a:solidFill>
              </a:rPr>
              <a:t>взаимовыручки</a:t>
            </a:r>
          </a:p>
          <a:p>
            <a:endParaRPr lang="ru-RU" sz="3600" i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6147" name="Picture 3" descr="C:\Users\Администратор\Desktop\бабочка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915200"/>
            <a:ext cx="1368152" cy="140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10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445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 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</a:t>
            </a:r>
            <a:endParaRPr lang="en-US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«Интересная походка»</a:t>
            </a:r>
            <a:endParaRPr lang="ru-RU" sz="3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44" y="4401716"/>
            <a:ext cx="3096344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44" y="1916832"/>
            <a:ext cx="3096344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 descr="C:\Users\Администратор\Desktop\0_de2d6_7b4b6801_S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314" y="88777"/>
            <a:ext cx="2436862" cy="212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Администратор\Desktop\0_cbf48_ead3b6e0_S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62" y="151637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08688" y="1916832"/>
            <a:ext cx="54084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     Изобразите  походку:</a:t>
            </a:r>
          </a:p>
          <a:p>
            <a:endParaRPr lang="ru-RU" sz="2800" dirty="0">
              <a:solidFill>
                <a:srgbClr val="FF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человека</a:t>
            </a:r>
            <a:r>
              <a:rPr lang="ru-RU" sz="2800" dirty="0">
                <a:solidFill>
                  <a:srgbClr val="FF0000"/>
                </a:solidFill>
              </a:rPr>
              <a:t>, который только что сытно </a:t>
            </a:r>
            <a:r>
              <a:rPr lang="ru-RU" sz="2800" dirty="0" smtClean="0">
                <a:solidFill>
                  <a:srgbClr val="FF0000"/>
                </a:solidFill>
              </a:rPr>
              <a:t>пообедал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человека</a:t>
            </a:r>
            <a:r>
              <a:rPr lang="ru-RU" sz="2800" dirty="0">
                <a:solidFill>
                  <a:srgbClr val="FF0000"/>
                </a:solidFill>
              </a:rPr>
              <a:t>, которому жмут </a:t>
            </a:r>
            <a:r>
              <a:rPr lang="ru-RU" sz="2800" dirty="0" smtClean="0">
                <a:solidFill>
                  <a:srgbClr val="FF0000"/>
                </a:solidFill>
              </a:rPr>
              <a:t>ботинки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человека</a:t>
            </a:r>
            <a:r>
              <a:rPr lang="ru-RU" sz="2800" dirty="0">
                <a:solidFill>
                  <a:srgbClr val="FF0000"/>
                </a:solidFill>
              </a:rPr>
              <a:t>, который неудачно пнул </a:t>
            </a:r>
            <a:r>
              <a:rPr lang="ru-RU" sz="2800" dirty="0" smtClean="0">
                <a:solidFill>
                  <a:srgbClr val="FF0000"/>
                </a:solidFill>
              </a:rPr>
              <a:t>кирпич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человека</a:t>
            </a:r>
            <a:r>
              <a:rPr lang="ru-RU" sz="2800" dirty="0">
                <a:solidFill>
                  <a:srgbClr val="FF0000"/>
                </a:solidFill>
              </a:rPr>
              <a:t>, который заблудился в темном </a:t>
            </a:r>
            <a:r>
              <a:rPr lang="ru-RU" sz="2800" dirty="0" smtClean="0">
                <a:solidFill>
                  <a:srgbClr val="FF0000"/>
                </a:solidFill>
              </a:rPr>
              <a:t>лесу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rybki__-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67348" y="6273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1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6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6960" y="0"/>
            <a:ext cx="80854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 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 мире фантазии»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2060848"/>
            <a:ext cx="43559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FF0000"/>
                </a:solidFill>
              </a:rPr>
              <a:t>            Изобразите: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горячий утюг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закипающий чайник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звенящий будильник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звонящий </a:t>
            </a:r>
            <a:r>
              <a:rPr lang="ru-RU" sz="2800" dirty="0">
                <a:solidFill>
                  <a:srgbClr val="FF0000"/>
                </a:solidFill>
              </a:rPr>
              <a:t>телефон.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18" y="1722591"/>
            <a:ext cx="21812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549" y="2564904"/>
            <a:ext cx="227647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19" y="3926968"/>
            <a:ext cx="21812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549" y="4797152"/>
            <a:ext cx="2276475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838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6960" y="476672"/>
            <a:ext cx="79414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III 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«Танец с воздушным шариком»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50928"/>
            <a:ext cx="3970731" cy="241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916832"/>
            <a:ext cx="3970731" cy="217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C:\Users\Администратор\Desktop\1223222389_gifs_animaux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69678"/>
            <a:ext cx="38481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шарики воздушные песн +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76056" y="60225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3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Шарики воздушные </a:t>
            </a:r>
            <a:r>
              <a:rPr lang="ru-RU" dirty="0"/>
              <a:t/>
            </a:r>
            <a:br>
              <a:rPr lang="ru-RU" dirty="0"/>
            </a:br>
            <a:r>
              <a:rPr lang="ru-RU" sz="2200" dirty="0">
                <a:solidFill>
                  <a:srgbClr val="FF0000"/>
                </a:solidFill>
              </a:rPr>
              <a:t>слова и музыка Анны </a:t>
            </a:r>
            <a:r>
              <a:rPr lang="ru-RU" sz="2200" dirty="0" err="1">
                <a:solidFill>
                  <a:srgbClr val="FF0000"/>
                </a:solidFill>
              </a:rPr>
              <a:t>Петряшевой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340768"/>
            <a:ext cx="4716016" cy="54837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 Шарики воздушные в небо улетят.                        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Шарики воздушные не вернуть назад.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Красный, желтый, голубой - радуги цвета.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Посмотри - над Землей какая красота!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Посмотри - над Землей какая красота!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Припев: Шарики воздушные,                            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Ветерку послушные,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Улетают шарики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 сказочную даль.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Шарики воздушные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Словно птицы, кружатся!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Расставаться, шарики,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 вами очень жаль!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Расставаться с вами очень жаль!</a:t>
            </a:r>
          </a:p>
          <a:p>
            <a:pPr marL="0" indent="0">
              <a:buNone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340768"/>
            <a:ext cx="4248472" cy="55172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 Шарики воздушные выпустим из рук,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Шарики воздушные разлетятся вдруг...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Люди улыбаются, глядя в небеса.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Дарят всем шарики детства чудеса!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Дарят всем шарики детства чудеса!</a:t>
            </a:r>
          </a:p>
          <a:p>
            <a:pPr marL="0" indent="0">
              <a:buNone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Припев:</a:t>
            </a:r>
          </a:p>
          <a:p>
            <a:pPr marL="0" indent="0">
              <a:buNone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Летят шары по небу, словно облака,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Под тихий шепот ветерка...</a:t>
            </a:r>
          </a:p>
          <a:p>
            <a:pPr marL="0" indent="0">
              <a:buNone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Припев:</a:t>
            </a:r>
          </a:p>
        </p:txBody>
      </p:sp>
      <p:pic>
        <p:nvPicPr>
          <p:cNvPr id="5" name="Детские - Шарики воздушные (Instrumental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58416" y="5867776"/>
            <a:ext cx="609600" cy="609600"/>
          </a:xfrm>
          <a:prstGeom prst="rect">
            <a:avLst/>
          </a:prstGeom>
        </p:spPr>
      </p:pic>
      <p:pic>
        <p:nvPicPr>
          <p:cNvPr id="5125" name="Picture 5" descr="C:\Users\Администратор\Desktop\бабочка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64" y="188640"/>
            <a:ext cx="1584176" cy="128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80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1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6960" y="332656"/>
            <a:ext cx="80854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III 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</a:t>
            </a:r>
          </a:p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«Оживи пословицу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32985"/>
            <a:ext cx="92525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rgbClr val="002060"/>
                </a:solidFill>
              </a:rPr>
              <a:t> </a:t>
            </a:r>
            <a:r>
              <a:rPr lang="ru-RU" sz="3600" dirty="0">
                <a:solidFill>
                  <a:srgbClr val="002060"/>
                </a:solidFill>
              </a:rPr>
              <a:t>Нет друга </a:t>
            </a:r>
            <a:r>
              <a:rPr lang="ru-RU" sz="3600" dirty="0" smtClean="0">
                <a:solidFill>
                  <a:srgbClr val="002060"/>
                </a:solidFill>
              </a:rPr>
              <a:t>ищи…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rgbClr val="00B050"/>
                </a:solidFill>
              </a:rPr>
              <a:t> </a:t>
            </a:r>
            <a:r>
              <a:rPr lang="ru-RU" sz="3600" dirty="0">
                <a:solidFill>
                  <a:srgbClr val="00B050"/>
                </a:solidFill>
              </a:rPr>
              <a:t>Нет лучшего </a:t>
            </a:r>
            <a:r>
              <a:rPr lang="ru-RU" sz="3600" dirty="0" smtClean="0">
                <a:solidFill>
                  <a:srgbClr val="00B050"/>
                </a:solidFill>
              </a:rPr>
              <a:t>дружка …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accent5"/>
                </a:solidFill>
              </a:rPr>
              <a:t> </a:t>
            </a:r>
            <a:r>
              <a:rPr lang="ru-RU" sz="3600" dirty="0">
                <a:solidFill>
                  <a:schemeClr val="accent5"/>
                </a:solidFill>
              </a:rPr>
              <a:t>Семь раз </a:t>
            </a:r>
            <a:r>
              <a:rPr lang="ru-RU" sz="3600" dirty="0" smtClean="0">
                <a:solidFill>
                  <a:schemeClr val="accent5"/>
                </a:solidFill>
              </a:rPr>
              <a:t>отмерь…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>
                <a:solidFill>
                  <a:srgbClr val="FFC000"/>
                </a:solidFill>
              </a:rPr>
              <a:t>Один за </a:t>
            </a:r>
            <a:r>
              <a:rPr lang="ru-RU" sz="3600" dirty="0" smtClean="0">
                <a:solidFill>
                  <a:srgbClr val="FFC000"/>
                </a:solidFill>
              </a:rPr>
              <a:t>всех …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rgbClr val="FF0000"/>
                </a:solidFill>
              </a:rPr>
              <a:t>Старый </a:t>
            </a:r>
            <a:r>
              <a:rPr lang="ru-RU" sz="3600" dirty="0">
                <a:solidFill>
                  <a:srgbClr val="FF0000"/>
                </a:solidFill>
              </a:rPr>
              <a:t>друг </a:t>
            </a:r>
            <a:r>
              <a:rPr lang="ru-RU" sz="3600" dirty="0" smtClean="0">
                <a:solidFill>
                  <a:srgbClr val="FF0000"/>
                </a:solidFill>
              </a:rPr>
              <a:t>…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Не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имей 100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рублей…</a:t>
            </a:r>
            <a:endParaRPr lang="ru-RU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72816"/>
            <a:ext cx="3600399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235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548680"/>
            <a:ext cx="456642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 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«Веселые частушки»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496" y="1148844"/>
            <a:ext cx="41529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2101344"/>
            <a:ext cx="33123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1</a:t>
            </a:r>
            <a:r>
              <a:rPr lang="ru-RU" sz="2000" b="1" dirty="0">
                <a:solidFill>
                  <a:srgbClr val="002060"/>
                </a:solidFill>
              </a:rPr>
              <a:t>) Ставьте ушки на макушке,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Слушайте внимательно.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Пропоем мы вам частушки,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Очень замечательно.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2101344"/>
            <a:ext cx="31683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2</a:t>
            </a:r>
            <a:r>
              <a:rPr lang="ru-RU" sz="2000" b="1" dirty="0">
                <a:solidFill>
                  <a:srgbClr val="002060"/>
                </a:solidFill>
              </a:rPr>
              <a:t>) Женя мало книг читает,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Он ведь занятый всегда,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Он на улице гуляет,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А читать-то некогда.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951640"/>
            <a:ext cx="30963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3</a:t>
            </a:r>
            <a:r>
              <a:rPr lang="ru-RU" sz="2000" b="1" dirty="0">
                <a:solidFill>
                  <a:srgbClr val="002060"/>
                </a:solidFill>
              </a:rPr>
              <a:t>) Настя в зеркало посмотрит -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Ах, какая красота!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А как сядет за уроки -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Заболела голова!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4293096"/>
            <a:ext cx="28803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4) Мы частушки вам пропели,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Хорошо ли, плохо ли.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А теперь мы вас попросим,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Чтобы вы похлопали.</a:t>
            </a:r>
          </a:p>
        </p:txBody>
      </p:sp>
      <p:pic>
        <p:nvPicPr>
          <p:cNvPr id="7" name="частушки- наставления  -мину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38264" y="5927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03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4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76328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</a:p>
        </p:txBody>
      </p:sp>
      <p:pic>
        <p:nvPicPr>
          <p:cNvPr id="4098" name="Picture 2" descr="C:\Users\Администратор\Desktop\spasibo-4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49010"/>
            <a:ext cx="6552727" cy="491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истратор\Desktop\бабочка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86" y="292984"/>
            <a:ext cx="1141092" cy="116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63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389</Words>
  <Application>Microsoft Office PowerPoint</Application>
  <PresentationFormat>Экран (4:3)</PresentationFormat>
  <Paragraphs>89</Paragraphs>
  <Slides>9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Шарики воздушные  слова и музыка Анны Петряшевой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40</cp:revision>
  <dcterms:created xsi:type="dcterms:W3CDTF">2016-06-16T06:51:46Z</dcterms:created>
  <dcterms:modified xsi:type="dcterms:W3CDTF">2016-06-16T09:54:55Z</dcterms:modified>
</cp:coreProperties>
</file>